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2.xml"/>
  <Override ContentType="application/vnd.openxmlformats-officedocument.presentationml.notesMaster+xml" PartName="/ppt/notesMasters/notesMaster1.xml"/>
  <Override ContentType="application/vnd.openxmlformats-officedocument.presentationml.comments+xml" PartName="/ppt/comments/comment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commentAuthors+xml" PartName="/ppt/commentAuthor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6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10.xml"/>
  <Override ContentType="application/vnd.openxmlformats-officedocument.presentationml.slide+xml" PartName="/ppt/slides/slide14.xml"/>
  <Override ContentType="application/vnd.openxmlformats-officedocument.presentationml.slide+xml" PartName="/ppt/slides/slide1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1" name="Jillian Ranz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21" Type="http://schemas.openxmlformats.org/officeDocument/2006/relationships/slide" Target="slides/slide15.xml"/><Relationship Id="rId2" Type="http://schemas.openxmlformats.org/officeDocument/2006/relationships/presProps" Target="presProps.xml"/><Relationship Id="rId12" Type="http://schemas.openxmlformats.org/officeDocument/2006/relationships/slide" Target="slides/slide6.xml"/><Relationship Id="rId22" Type="http://schemas.openxmlformats.org/officeDocument/2006/relationships/slide" Target="slides/slide16.xml"/><Relationship Id="rId13" Type="http://schemas.openxmlformats.org/officeDocument/2006/relationships/slide" Target="slides/slide7.xml"/><Relationship Id="rId1" Type="http://schemas.openxmlformats.org/officeDocument/2006/relationships/theme" Target="theme/theme3.xml"/><Relationship Id="rId23" Type="http://schemas.openxmlformats.org/officeDocument/2006/relationships/slide" Target="slides/slide17.xml"/><Relationship Id="rId4" Type="http://schemas.openxmlformats.org/officeDocument/2006/relationships/commentAuthors" Target="commentAuthors.xml"/><Relationship Id="rId10" Type="http://schemas.openxmlformats.org/officeDocument/2006/relationships/slide" Target="slides/slide4.xml"/><Relationship Id="rId3" Type="http://schemas.openxmlformats.org/officeDocument/2006/relationships/tableStyles" Target="tableStyles.xml"/><Relationship Id="rId11" Type="http://schemas.openxmlformats.org/officeDocument/2006/relationships/slide" Target="slides/slide5.xml"/><Relationship Id="rId20" Type="http://schemas.openxmlformats.org/officeDocument/2006/relationships/slide" Target="slides/slide14.xml"/><Relationship Id="rId9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>
    <p:pos x="6000" y="0"/>
    <p:text>Please feel free to edit or change anything!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0.png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4.jp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5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8.png"/><Relationship Id="rId3" Type="http://schemas.openxmlformats.org/officeDocument/2006/relationships/image" Target="../media/image07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9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2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4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502775" y="204850"/>
            <a:ext cx="8229600" cy="709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/>
              <a:t>Organize your Classes with Tags </a:t>
            </a:r>
          </a:p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x="246350" y="1398600"/>
            <a:ext cx="3703200" cy="2867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Unlike notebooks, tags can be organized in a hierarchy that makes sense for you.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You can create groupings for each class and then individual tags for what describes each item needed for that class. 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5675" y="1021925"/>
            <a:ext cx="4457700" cy="36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Save and Share Lesson Plans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4439650" y="1540050"/>
            <a:ext cx="3765900" cy="30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By saving all of your lesson plans you have access to them anywhere you are.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" sz="1800"/>
              <a:t>The search feature allows you to locate your lessons based on their topic.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298" y="1063375"/>
            <a:ext cx="3098700" cy="37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Record IEP Meetings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10375" y="1429675"/>
            <a:ext cx="3348599" cy="212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Record and save audio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Add personal handwritten or typed notes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Compile a notebook for each student that includes audio, notes, images, etc. for their IEP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425" y="1429675"/>
            <a:ext cx="4542975" cy="317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Upload Student Work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25" y="1063375"/>
            <a:ext cx="5101373" cy="388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5666875" y="1082850"/>
            <a:ext cx="3116099" cy="3813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Creating notebooks for each student allows you to save writing samples, take pictures of journals or projects and scan other student work.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>
              <a:spcBef>
                <a:spcPts val="0"/>
              </a:spcBef>
              <a:buNone/>
            </a:pPr>
            <a:r>
              <a:rPr lang="en" sz="1800"/>
              <a:t>Student notebooks can also be shared with parents.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Share Notes with Students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675" y="1602350"/>
            <a:ext cx="4100075" cy="249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8750" y="1471475"/>
            <a:ext cx="4661624" cy="27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200"/>
              <a:t>Document Communication with Parents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650" y="1063375"/>
            <a:ext cx="5305141" cy="397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390650" y="1200875"/>
            <a:ext cx="2806799" cy="354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Keep a notebook that is dedicated to just communication with parents.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>
              <a:spcBef>
                <a:spcPts val="0"/>
              </a:spcBef>
              <a:buNone/>
            </a:pPr>
            <a:r>
              <a:rPr lang="en" sz="1800"/>
              <a:t>This allows you to have all notes and information handy. 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Organize Project Research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5989900" y="1229800"/>
            <a:ext cx="3096299" cy="20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/>
              <a:t>Create a notebook for research papers. then your students web clippings, audio, notes and images can all be held in one place. 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063375"/>
            <a:ext cx="5238750" cy="393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205959"/>
            <a:ext cx="8229600" cy="4763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Evernote?</a:t>
            </a:r>
          </a:p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 platform where you can capture anything and access it anywhere.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For example: type a note, store a document, take a photograph or record audio notes.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Evernote will then sync it across all your different devices.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use Evernote?</a:t>
            </a:r>
          </a:p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Take notes during meetings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Save information from the Internet that you don’t want to forget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Capture pictures and save them for later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Take audio notes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Stay organized</a:t>
            </a:r>
          </a:p>
          <a:p>
            <a:pPr indent="-4191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Share your notes with others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Evernote Works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300475"/>
            <a:ext cx="37032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Create a free account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Start by creating a note, adding an image, or starting a notebook with a few easy clicks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Save content from the Web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Sync your items across any and all devices</a:t>
            </a:r>
          </a:p>
          <a:p>
            <a:pPr indent="-342900" lvl="0" marL="4572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/>
              <a:t>Add, organize, save, and sync</a:t>
            </a:r>
          </a:p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669575" y="1232150"/>
            <a:ext cx="3703200" cy="2867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Use different notebooks for lesson plans, activities/handouts, notes you want to share with students, portfolios, etc.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Search for apps that are compatible with your platform to extend the activities and usage of Evernote to meet your needs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Evernote Platforms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794100" y="1063375"/>
            <a:ext cx="2947799" cy="3717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400"/>
              <a:t>Mobile</a:t>
            </a:r>
          </a:p>
          <a:p>
            <a:pPr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/>
              <a:t>iPhone</a:t>
            </a:r>
          </a:p>
          <a:p>
            <a:pPr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/>
              <a:t>iPad</a:t>
            </a:r>
          </a:p>
          <a:p>
            <a:pPr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/>
              <a:t>iPod Touch</a:t>
            </a:r>
          </a:p>
          <a:p>
            <a:pPr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/>
              <a:t>Windows Phone</a:t>
            </a:r>
          </a:p>
          <a:p>
            <a:pPr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/>
              <a:t>Windows 8 (Touch)</a:t>
            </a:r>
          </a:p>
          <a:p>
            <a:pPr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/>
              <a:t>Android</a:t>
            </a:r>
          </a:p>
          <a:p>
            <a:pPr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/>
              <a:t>BlackBerry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/>
              <a:t>WebOS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4415600" y="1130975"/>
            <a:ext cx="2815499" cy="3717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400"/>
              <a:t>Desktop</a:t>
            </a:r>
          </a:p>
          <a:p>
            <a:pPr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/>
              <a:t>Mac OS X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/>
              <a:t>Windows Desktop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Evernote Web App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Evernote for iPad, iPhone and iPod	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57200" y="992387"/>
            <a:ext cx="30348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400"/>
              <a:t>Quicknotes: </a:t>
            </a:r>
            <a:r>
              <a:rPr lang="en" sz="1400"/>
              <a:t>type text, choose a picture from devices, capture a photo, create reminders, create a list.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400"/>
              <a:t>Notes: </a:t>
            </a:r>
            <a:r>
              <a:rPr lang="en" sz="1400"/>
              <a:t>Displays all of the notes in your account with the most recent on top.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400"/>
              <a:t>Notebooks: </a:t>
            </a:r>
            <a:r>
              <a:rPr lang="en" sz="1400"/>
              <a:t> Displays your different notebooks in your account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400"/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b="1" lang="en" sz="1400"/>
              <a:t>Tags: </a:t>
            </a:r>
            <a:r>
              <a:rPr lang="en" sz="1400"/>
              <a:t>Shows a list of current tags used in your account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1400"/>
              <a:t>  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1150" y="958000"/>
            <a:ext cx="5059300" cy="379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Evernote for the Web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57200" y="1200150"/>
            <a:ext cx="30477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lang="en" sz="1200"/>
              <a:t>Sidebar:</a:t>
            </a:r>
            <a:r>
              <a:rPr lang="en" sz="1200"/>
              <a:t> browse the content of your account by notes, notebooks, or tags.</a:t>
            </a: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lang="en" sz="1200"/>
              <a:t>Note List:</a:t>
            </a:r>
            <a:r>
              <a:rPr lang="en" sz="1200"/>
              <a:t> displays all notes, chronologically by the date they were last updated</a:t>
            </a: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lang="en" sz="1200"/>
              <a:t>Note Editor: </a:t>
            </a:r>
            <a:r>
              <a:rPr lang="en" sz="1200"/>
              <a:t>view and edit the note you have selected</a:t>
            </a: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lang="en" sz="1200"/>
              <a:t>Search:</a:t>
            </a:r>
            <a:r>
              <a:rPr lang="en" sz="1200"/>
              <a:t> find content in your account by searching keywords, tags, attachments, etc.</a:t>
            </a: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lang="en" sz="1200"/>
              <a:t>New Note Button:</a:t>
            </a:r>
            <a:r>
              <a:rPr lang="en" sz="1200"/>
              <a:t> create a new blank note in your currently selected notebook</a:t>
            </a:r>
          </a:p>
          <a:p>
            <a:pPr indent="-3048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1" lang="en" sz="1200"/>
              <a:t>Account Information Menu: </a:t>
            </a:r>
            <a:r>
              <a:rPr lang="en" sz="1200"/>
              <a:t>manage your settings, log out, etc.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750" y="1342950"/>
            <a:ext cx="5238750" cy="29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1701350" y="747950"/>
            <a:ext cx="6000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Evernote in the Classroom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